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1" r:id="rId16"/>
    <p:sldId id="270" r:id="rId17"/>
    <p:sldId id="272" r:id="rId18"/>
    <p:sldId id="276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1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2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6690-024A-E649-882C-EB0A888991B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3D9E-45EA-134E-BFE7-48EA3C63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ceep920uK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3563"/>
            <a:ext cx="7772400" cy="1219942"/>
          </a:xfrm>
        </p:spPr>
        <p:txBody>
          <a:bodyPr>
            <a:normAutofit/>
          </a:bodyPr>
          <a:lstStyle/>
          <a:p>
            <a:r>
              <a:rPr lang="en-US" dirty="0" smtClean="0"/>
              <a:t>Shakespeare’s (Un)natural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1109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Henry VI, Part 3, </a:t>
            </a:r>
            <a:r>
              <a:rPr lang="en-US" dirty="0" smtClean="0">
                <a:solidFill>
                  <a:schemeClr val="tx1"/>
                </a:solidFill>
              </a:rPr>
              <a:t>Act 2, scene 5,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Battle of </a:t>
            </a:r>
            <a:r>
              <a:rPr lang="en-US" dirty="0" err="1" smtClean="0">
                <a:solidFill>
                  <a:schemeClr val="tx1"/>
                </a:solidFill>
              </a:rPr>
              <a:t>Towton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butterfly-wallpaper-red-blue-funn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8"/>
          <a:stretch/>
        </p:blipFill>
        <p:spPr>
          <a:xfrm>
            <a:off x="0" y="20004"/>
            <a:ext cx="9144000" cy="2553559"/>
          </a:xfrm>
          <a:prstGeom prst="rect">
            <a:avLst/>
          </a:prstGeom>
        </p:spPr>
      </p:pic>
      <p:pic>
        <p:nvPicPr>
          <p:cNvPr id="6" name="Picture 5" descr="butterfly-wallpaper-red-blue-funn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 b="55318"/>
          <a:stretch/>
        </p:blipFill>
        <p:spPr>
          <a:xfrm>
            <a:off x="0" y="5197290"/>
            <a:ext cx="9144000" cy="16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5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miliesyorkandlancaster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791833" y="0"/>
            <a:ext cx="12618394" cy="6939631"/>
          </a:xfrm>
        </p:spPr>
      </p:pic>
    </p:spTree>
    <p:extLst>
      <p:ext uri="{BB962C8B-B14F-4D97-AF65-F5344CB8AC3E}">
        <p14:creationId xmlns:p14="http://schemas.microsoft.com/office/powerpoint/2010/main" val="347338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tention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757040" y="0"/>
            <a:ext cx="12792358" cy="7035304"/>
          </a:xfrm>
        </p:spPr>
      </p:pic>
    </p:spTree>
    <p:extLst>
      <p:ext uri="{BB962C8B-B14F-4D97-AF65-F5344CB8AC3E}">
        <p14:creationId xmlns:p14="http://schemas.microsoft.com/office/powerpoint/2010/main" val="34687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ndon-stpauls078b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9" b="8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991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se_thorns_-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01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53722" cy="1143000"/>
          </a:xfrm>
        </p:spPr>
        <p:txBody>
          <a:bodyPr/>
          <a:lstStyle/>
          <a:p>
            <a:r>
              <a:rPr lang="en-US" dirty="0" smtClean="0"/>
              <a:t>York</a:t>
            </a:r>
            <a:endParaRPr lang="en-US" dirty="0"/>
          </a:p>
        </p:txBody>
      </p:sp>
      <p:pic>
        <p:nvPicPr>
          <p:cNvPr id="5" name="Content Placeholder 4" descr="white_rose_14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 r="4578" b="1560"/>
          <a:stretch/>
        </p:blipFill>
        <p:spPr>
          <a:xfrm>
            <a:off x="457200" y="1600200"/>
            <a:ext cx="3853722" cy="4525963"/>
          </a:xfrm>
        </p:spPr>
      </p:pic>
      <p:pic>
        <p:nvPicPr>
          <p:cNvPr id="6" name="Content Placeholder 5" descr="Red_rose_stock_image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16538"/>
          <a:stretch/>
        </p:blipFill>
        <p:spPr>
          <a:xfrm>
            <a:off x="4862318" y="1600200"/>
            <a:ext cx="3791063" cy="45259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99659" y="267176"/>
            <a:ext cx="38537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Lancaster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7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epher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9" r="-6149"/>
          <a:stretch>
            <a:fillRect/>
          </a:stretch>
        </p:blipFill>
        <p:spPr>
          <a:xfrm>
            <a:off x="-373676" y="274638"/>
            <a:ext cx="9862508" cy="5423999"/>
          </a:xfrm>
        </p:spPr>
      </p:pic>
    </p:spTree>
    <p:extLst>
      <p:ext uri="{BB962C8B-B14F-4D97-AF65-F5344CB8AC3E}">
        <p14:creationId xmlns:p14="http://schemas.microsoft.com/office/powerpoint/2010/main" val="330895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Lceep920uKw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3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ceans_wallpapers_4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3" b="8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890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epher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9" r="-6149"/>
          <a:stretch>
            <a:fillRect/>
          </a:stretch>
        </p:blipFill>
        <p:spPr>
          <a:xfrm>
            <a:off x="-373676" y="274638"/>
            <a:ext cx="9862508" cy="5423999"/>
          </a:xfrm>
        </p:spPr>
      </p:pic>
    </p:spTree>
    <p:extLst>
      <p:ext uri="{BB962C8B-B14F-4D97-AF65-F5344CB8AC3E}">
        <p14:creationId xmlns:p14="http://schemas.microsoft.com/office/powerpoint/2010/main" val="5425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173_m_girl_by_a_flowering_hawthorn_bus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10953"/>
          <a:stretch>
            <a:fillRect/>
          </a:stretch>
        </p:blipFill>
        <p:spPr>
          <a:xfrm>
            <a:off x="340237" y="1172155"/>
            <a:ext cx="40401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addeo_Zuccari_003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16" t="-14722" r="-21649" b="23180"/>
          <a:stretch/>
        </p:blipFill>
        <p:spPr>
          <a:xfrm>
            <a:off x="4099762" y="414918"/>
            <a:ext cx="5261455" cy="4708525"/>
          </a:xfrm>
        </p:spPr>
      </p:pic>
    </p:spTree>
    <p:extLst>
      <p:ext uri="{BB962C8B-B14F-4D97-AF65-F5344CB8AC3E}">
        <p14:creationId xmlns:p14="http://schemas.microsoft.com/office/powerpoint/2010/main" val="323024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5712"/>
            <a:ext cx="8229600" cy="52404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primogeniture </a:t>
            </a:r>
            <a:r>
              <a:rPr lang="en-US" dirty="0"/>
              <a:t>the only way to produce a legitimate ruler?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a </a:t>
            </a:r>
            <a:r>
              <a:rPr lang="en-US" dirty="0"/>
              <a:t>person’s merit allow him or her to be </a:t>
            </a:r>
            <a:r>
              <a:rPr lang="en-US" dirty="0" smtClean="0"/>
              <a:t>“</a:t>
            </a:r>
            <a:r>
              <a:rPr lang="en-US" dirty="0"/>
              <a:t>elected” by the people?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responsibilities of the monarch to his or her people?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dirty="0" smtClean="0"/>
              <a:t>makes </a:t>
            </a:r>
            <a:r>
              <a:rPr lang="en-US" dirty="0"/>
              <a:t>one a “good” monarch? </a:t>
            </a:r>
          </a:p>
        </p:txBody>
      </p:sp>
    </p:spTree>
    <p:extLst>
      <p:ext uri="{BB962C8B-B14F-4D97-AF65-F5344CB8AC3E}">
        <p14:creationId xmlns:p14="http://schemas.microsoft.com/office/powerpoint/2010/main" val="23571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y-wallpaper-red-blue-fun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5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lanktr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771154" y="0"/>
            <a:ext cx="12903525" cy="7096441"/>
          </a:xfrm>
        </p:spPr>
      </p:pic>
    </p:spTree>
    <p:extLst>
      <p:ext uri="{BB962C8B-B14F-4D97-AF65-F5344CB8AC3E}">
        <p14:creationId xmlns:p14="http://schemas.microsoft.com/office/powerpoint/2010/main" val="237376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chardII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868548" y="0"/>
            <a:ext cx="13164812" cy="7240139"/>
          </a:xfrm>
        </p:spPr>
      </p:pic>
    </p:spTree>
    <p:extLst>
      <p:ext uri="{BB962C8B-B14F-4D97-AF65-F5344CB8AC3E}">
        <p14:creationId xmlns:p14="http://schemas.microsoft.com/office/powerpoint/2010/main" val="372011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ueheir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378276" y="40569"/>
            <a:ext cx="12396198" cy="6817431"/>
          </a:xfrm>
        </p:spPr>
      </p:pic>
    </p:spTree>
    <p:extLst>
      <p:ext uri="{BB962C8B-B14F-4D97-AF65-F5344CB8AC3E}">
        <p14:creationId xmlns:p14="http://schemas.microsoft.com/office/powerpoint/2010/main" val="15035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tualking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877007" y="0"/>
            <a:ext cx="13382029" cy="7359600"/>
          </a:xfrm>
        </p:spPr>
      </p:pic>
    </p:spTree>
    <p:extLst>
      <p:ext uri="{BB962C8B-B14F-4D97-AF65-F5344CB8AC3E}">
        <p14:creationId xmlns:p14="http://schemas.microsoft.com/office/powerpoint/2010/main" val="142176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ncasters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385256" y="0"/>
            <a:ext cx="12020475" cy="6610798"/>
          </a:xfrm>
        </p:spPr>
      </p:pic>
    </p:spTree>
    <p:extLst>
      <p:ext uri="{BB962C8B-B14F-4D97-AF65-F5344CB8AC3E}">
        <p14:creationId xmlns:p14="http://schemas.microsoft.com/office/powerpoint/2010/main" val="169882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ncastersbox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844023" y="0"/>
            <a:ext cx="12774962" cy="7025737"/>
          </a:xfrm>
        </p:spPr>
      </p:pic>
    </p:spTree>
    <p:extLst>
      <p:ext uri="{BB962C8B-B14F-4D97-AF65-F5344CB8AC3E}">
        <p14:creationId xmlns:p14="http://schemas.microsoft.com/office/powerpoint/2010/main" val="338401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ftertheyrealldead.ps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3" r="-30313"/>
          <a:stretch>
            <a:fillRect/>
          </a:stretch>
        </p:blipFill>
        <p:spPr>
          <a:xfrm>
            <a:off x="-1431744" y="-65376"/>
            <a:ext cx="12588838" cy="6923376"/>
          </a:xfrm>
        </p:spPr>
      </p:pic>
    </p:spTree>
    <p:extLst>
      <p:ext uri="{BB962C8B-B14F-4D97-AF65-F5344CB8AC3E}">
        <p14:creationId xmlns:p14="http://schemas.microsoft.com/office/powerpoint/2010/main" val="114748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85</Words>
  <Application>Microsoft Macintosh PowerPoint</Application>
  <PresentationFormat>On-screen Show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Shakespeare’s (Un)natural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Eppich-Harris</dc:creator>
  <cp:lastModifiedBy>Marcia Eppich-Harris</cp:lastModifiedBy>
  <cp:revision>28</cp:revision>
  <dcterms:created xsi:type="dcterms:W3CDTF">2013-10-09T00:39:00Z</dcterms:created>
  <dcterms:modified xsi:type="dcterms:W3CDTF">2013-10-09T05:33:58Z</dcterms:modified>
</cp:coreProperties>
</file>